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L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28"/>
  </p:normalViewPr>
  <p:slideViewPr>
    <p:cSldViewPr snapToGrid="0">
      <p:cViewPr varScale="1">
        <p:scale>
          <a:sx n="96" d="100"/>
          <a:sy n="96" d="100"/>
        </p:scale>
        <p:origin x="200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6A758-4EA4-5C1D-2CD3-DA7A54DF00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CB01D9-CD1C-5BD4-702D-798F5B7FF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7D207-CF40-0E34-5A1B-F14B126D1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2B3CA-DE3C-3160-A6CF-A32574C9E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AE7D9-D497-9226-2955-25CB3CC3E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352558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BD2B2-6553-5D67-D735-7296C9E3D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AC334-0022-B82B-907C-5D5B4680FF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7F4F4-6233-F0D5-FC55-B75D076CD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35A47-1428-6B8E-5A9C-661C87DDE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AB51B-A50E-AB80-D24C-D95EE56E9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15101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4E6704-75C0-E613-1710-A46F5A88A5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34A80-7B45-6486-E904-785513452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C11028-BAC3-072A-13A0-A54E4ECBB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E0FE3-F0AE-C1D0-F25C-34957B366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FC0068-E11B-7EDE-7A80-28EC2A601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892516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5ADE0-6DF7-C486-06BE-3EBFA26C6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EB98A-00C5-E567-1773-D04F63269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C9CC6-F9B0-C96D-C76C-89295EFD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64089-E799-162E-E238-5D26217C0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BE202-9D87-C350-DBD1-9116E0CA6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3463625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A7A75-5AC5-4F26-A75B-5B8E10C17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B76196-A57B-D14D-43D0-F6333C822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E8E29-A902-CF6E-FB22-4C46E57CF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2D7E4-DD34-BA68-36DB-2892533BA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DEA7B-8F17-D175-1FD1-0FA5CE02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3255267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4ED2A-DE42-B8E7-E326-8FA6F1504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44423-619D-9E83-0B4C-3EB63357F8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V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319319-FAAA-480B-3F17-FEC1081FB0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V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148388-3510-5CBC-F0CF-8667CC42E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5659D-D8EA-B0A4-B435-323C604C1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2DE448-A637-9D9E-6F2A-8DAB8CCCB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529248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74803-B83B-92F4-F24C-F8D66DB5F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C04862-0625-2FCC-71FC-85856D8AF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C5E2C1-A135-9402-85D2-02D4BACA8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V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8D86AA-927A-0E84-7CF3-37F0E74617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778DD1-214E-D738-E983-59EC7D66B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V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8D9E9E-3743-23D4-2900-0888149C4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700BA1-6735-B9B1-BF4D-10943598C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AADBEE-B323-CBCB-9ABD-C846C2163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479458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E1514-F48A-A444-AEC0-F1A3E2D8F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8B001E-265D-9F5B-6843-AB61B7D29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231C7-14EE-C2C4-800B-A8B838DA1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9C3A1-9E72-3B9C-BB2B-151A63D9D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973095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1FC76D-E060-1388-EA3F-15C8CF151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9E2622-080A-C2BD-B802-91E857EB4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FD10F1-41D1-A8B8-5A7D-8CB342382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431606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7714F-B7F6-E8F3-D81B-FDEB4EA9E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085FB-BAEC-B936-FBA1-5CB383AAD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V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D0A0A-C149-484B-5C46-01A7B3F06E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8D255A-550F-75C3-EE15-0813385E3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FE23B-2881-6637-1B8C-ED5E4537F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B831C4-E8BC-39DE-6BB3-3C582CFB1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2511309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50FC4-AE12-BD87-DAE2-C3FEBDA9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2B2381-76D6-AC00-CC94-C239E44B6E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LV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5BB37-7D1B-7C55-F3E0-0C95D082A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C81A5-21EC-5F22-BC4A-6FADCEBDD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D5835-2274-EE55-3DF1-2E9DB9B89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LV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3903B4-BAE5-5A66-25D9-A588B7B73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117227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9BC2D3-634A-F2A1-E745-F1CDD4B4D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LV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C9DDB-455A-F0F7-375E-AF04F21FB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LV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8F018-472E-8825-CE89-19C8941950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AA1A20-FFA2-9640-A761-53CFC2C3843B}" type="datetimeFigureOut">
              <a:rPr lang="en-LV" smtClean="0"/>
              <a:t>11/07/2024</a:t>
            </a:fld>
            <a:endParaRPr lang="en-LV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E82A2-9CCE-C88C-A3E2-906733289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LV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7BFE9-3D0B-F785-D547-A288F01D1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C0BF4B-9F9F-664E-B6BF-2D99305A0E54}" type="slidenum">
              <a:rPr lang="en-LV" smtClean="0"/>
              <a:t>‹#›</a:t>
            </a:fld>
            <a:endParaRPr lang="en-LV"/>
          </a:p>
        </p:txBody>
      </p:sp>
    </p:spTree>
    <p:extLst>
      <p:ext uri="{BB962C8B-B14F-4D97-AF65-F5344CB8AC3E}">
        <p14:creationId xmlns:p14="http://schemas.microsoft.com/office/powerpoint/2010/main" val="424714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L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ircular structure with dots and lines&#10;&#10;Description automatically generated with medium confidence">
            <a:extLst>
              <a:ext uri="{FF2B5EF4-FFF2-40B4-BE49-F238E27FC236}">
                <a16:creationId xmlns:a16="http://schemas.microsoft.com/office/drawing/2014/main" id="{6CA9390F-F705-911C-D395-F39DC0AE66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E5C888-73EA-A757-A267-714E7668BD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 dirty="0" err="1">
                <a:solidFill>
                  <a:srgbClr val="FFFFFF"/>
                </a:solidFill>
              </a:rPr>
              <a:t>GenAI</a:t>
            </a:r>
            <a:r>
              <a:rPr lang="en-GB" sz="5200" dirty="0">
                <a:solidFill>
                  <a:srgbClr val="FFFFFF"/>
                </a:solidFill>
              </a:rPr>
              <a:t> Bootcamp</a:t>
            </a:r>
            <a:endParaRPr lang="en-LV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E93D51-4855-A98C-2D5C-90A69CE31E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Lab 5: Embedding</a:t>
            </a:r>
            <a:endParaRPr lang="en-LV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255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C724133-2908-2FD1-7501-13611589A1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02" b="13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20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A3DB52-1BEB-1A3E-4DAF-27755D95CD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79" b="373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6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C92A6F-1286-CB0C-2EC3-198B19EF5C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402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D3822A-786D-B5BC-B362-1AD13CFE26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26" b="39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271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37A3F4-C722-C2EF-22E8-9CC4F67B11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92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E49D35-A9BA-D283-EFC1-6E35AD03E9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616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E655D7-5799-C04E-2EAB-A882BA66C6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894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E42ED-0B6C-7505-F197-A1F4850B85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01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881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</Words>
  <Application>Microsoft Macintosh PowerPoint</Application>
  <PresentationFormat>Widescreen</PresentationFormat>
  <Paragraphs>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GenAI Bootcamp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Jegors Čemisovs</dc:creator>
  <cp:lastModifiedBy>Jegors Čemisovs</cp:lastModifiedBy>
  <cp:revision>1</cp:revision>
  <dcterms:created xsi:type="dcterms:W3CDTF">2024-07-11T16:24:42Z</dcterms:created>
  <dcterms:modified xsi:type="dcterms:W3CDTF">2024-07-11T16:51:19Z</dcterms:modified>
</cp:coreProperties>
</file>

<file path=docProps/thumbnail.jpeg>
</file>